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Default Extension="png" ContentType="image/png"/>
  <Default Extension="gif" ContentType="image/gi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1E3"/>
    <a:srgbClr val="FFE9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00"/>
    <p:restoredTop sz="94694"/>
  </p:normalViewPr>
  <p:slideViewPr>
    <p:cSldViewPr snapToGrid="0" snapToObjects="1">
      <p:cViewPr varScale="1">
        <p:scale>
          <a:sx n="105" d="100"/>
          <a:sy n="105" d="100"/>
        </p:scale>
        <p:origin x="22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>
</file>

<file path=ppt/media/image1.tiff>
</file>

<file path=ppt/media/image2.tif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222976-4CBF-A546-ABA6-0F59EAE843B3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BD402-38FF-1449-BFA0-02008F08914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7429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3BD402-38FF-1449-BFA0-02008F08914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9313359"/>
      </p:ext>
    </p:extLst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D94B3E-F7AD-DD41-9D7D-665D3DBBC0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3478D7F-B6B7-BA4D-BFC9-B17CDFB8F2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13B18F-EAB9-4447-BA70-3AAD639B7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2A2974-8514-2948-81A7-FD9EC5584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2F698B-5FA2-AE45-9185-536E70560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1576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87CA4F-7014-BD49-8857-B0CB3E666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C9BDA70-95D5-2B43-98B2-86B0D83DF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1C702B-7D98-954D-8325-992FF48AF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DF8DDE-A35F-8A40-A211-FB31FF722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A020763-5614-384C-A1AB-42EF819E4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0794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E1EB64D-9EF7-814A-9883-55526BD32A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BC4584A-751F-FB47-80FC-DC12B4373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768CF2-1DD3-E546-BE4C-8A718EE9C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0556D0F-5CDC-7149-8F3A-AFEDF5FB7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B67DD8-4D2D-4F42-A640-99E43A45A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3363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650664-CE8A-E849-BCB7-5C8DD984B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9CA3EE-6E37-C24D-BC53-4AD10D46C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297A20-7A29-6A41-9794-75D1B2DF9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A6279A-51AA-6D4D-8F2F-E94AC29FD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75AAB7-E1E2-204B-8786-537ADCFE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344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BB55B4-1DC6-6844-9CD1-A9458E422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4D6022D-2FE7-AB49-84C8-D679E4FBC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E88678-7DED-9148-A7E1-EA5E47314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4C668AD-D1D5-134C-87FE-4FD0DAB77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A94A02-4D22-E34F-B9BD-4605B41CA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8189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B0E452-FAA0-2945-BB75-CBDBDAB36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CB9048-6EF5-5344-9D2D-231AEF56A8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A36624F-333F-944C-938F-5C0C2C22E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0D0D615-B33E-8546-B954-5D6B6C150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300FCF8-A8AB-EB48-B063-2256CB2D7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82C9C29-BAFC-F54B-BBB8-3E73B9CC3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21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76597B-4694-444D-BC61-D21D70D2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189F46-2C6D-1246-BB5F-F9B0413A7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94E057-79ED-AC44-9966-753A0B5022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3FB3756-18F9-F241-91D7-00ABB045E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9735C0D-E481-6046-A554-30E0A5CEB1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3C1D0C6-A55B-364E-A54F-F2F7D9944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90BF674-E331-DA48-BA1C-BFDB2581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EB3BF1C-7060-F34A-8535-184A952A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1987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229432-EC80-3249-B3F3-17C01C8F8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B90CB49-BD24-9446-84E0-5D181AFC1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D0EB827-E377-B64F-A500-2B8E84513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7BB17E8-978E-EB43-AA5A-C9689B644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3485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FE6297D-D5B7-CC42-AA50-C21DC135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438C59-23F6-FF4B-AF86-618CED983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96362AC-E010-894F-A1B1-99E40C6DA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2881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60B9F5-ED7D-794F-9CE9-A4385F6A9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69A2DB-7256-3549-9757-5B7EBBBFB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460305F-2E3E-F34B-9140-321618D457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AE4F17-F9B4-0441-AD10-F2D028C3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86D434-8EF7-8A42-A9BE-ACCD0FB3D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1F3DF95-EF8B-D946-92D8-E66C77637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612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852F49-AF7A-0D4E-AAF8-21AFEC8C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48D3B2C-0E3F-634D-9841-EFD50E4F60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DFF4597-D4F0-AB45-9CEE-4B08E71FF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8C4E260-D168-E64F-A2FE-7A834A21E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9D16C3-B704-9849-AE99-AA08D91BE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1A515D8-1C5F-8D49-B17C-7354A5BB1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2920103"/>
      </p:ext>
    </p:extLst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A9592AC-C436-EE45-BB81-ED45DBA26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2CF1560-6934-B74D-88FB-572618E72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328B33-E9D0-8F4C-A46A-A5CEDA8BD2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A43C3-920C-DE4B-A718-D040535F03A2}" type="datetimeFigureOut">
              <a:rPr lang="fr-FR" smtClean="0"/>
              <a:t>22/02/2020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8C2DB8-308D-FC4B-9495-0354FA353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8DF86A4-8CC4-5A46-909E-B123F61668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7B142-9710-5045-B5DC-5588D58555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137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BE2658-0AD1-EC41-B01E-3073F5AFC70A}"/>
              </a:ext>
            </a:extLst>
          </p:cNvPr>
          <p:cNvSpPr/>
          <p:nvPr/>
        </p:nvSpPr>
        <p:spPr>
          <a:xfrm>
            <a:off x="8015111" y="756356"/>
            <a:ext cx="2540000" cy="53396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DC0045D-7C63-D14C-AC0B-21895E5E9334}"/>
              </a:ext>
            </a:extLst>
          </p:cNvPr>
          <p:cNvSpPr txBox="1"/>
          <p:nvPr/>
        </p:nvSpPr>
        <p:spPr>
          <a:xfrm>
            <a:off x="634314" y="1569156"/>
            <a:ext cx="3079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 err="1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800</a:t>
            </a:r>
            <a:endParaRPr lang="fr-FR" sz="2800" b="1" dirty="0">
              <a:solidFill>
                <a:srgbClr val="7030A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A99BC39-4710-0A45-9389-E2C742BAEBF3}"/>
              </a:ext>
            </a:extLst>
          </p:cNvPr>
          <p:cNvSpPr txBox="1"/>
          <p:nvPr/>
        </p:nvSpPr>
        <p:spPr>
          <a:xfrm>
            <a:off x="1636889" y="3328321"/>
            <a:ext cx="3128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 err="1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800</a:t>
            </a:r>
            <a:endParaRPr lang="fr-FR" sz="2800" b="1" dirty="0">
              <a:solidFill>
                <a:srgbClr val="7030A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C32D95-04DC-624A-9522-3A5FFCB4E762}"/>
              </a:ext>
            </a:extLst>
          </p:cNvPr>
          <p:cNvSpPr txBox="1"/>
          <p:nvPr/>
        </p:nvSpPr>
        <p:spPr>
          <a:xfrm>
            <a:off x="3200983" y="360467"/>
            <a:ext cx="3079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Nouvelle valeur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5E0684BF-521C-E94C-B94C-1EE10DD12734}"/>
              </a:ext>
            </a:extLst>
          </p:cNvPr>
          <p:cNvSpPr txBox="1"/>
          <p:nvPr/>
        </p:nvSpPr>
        <p:spPr>
          <a:xfrm>
            <a:off x="5244662" y="1569156"/>
            <a:ext cx="1076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tr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82F4CF-3CBB-E542-BBC7-D47E5938D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686" y="0"/>
            <a:ext cx="4572000" cy="6858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CE79AFE-36AB-AD4B-AE90-498F073C6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328" y="2884247"/>
            <a:ext cx="2092716" cy="70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620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1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BE2658-0AD1-EC41-B01E-3073F5AFC70A}"/>
              </a:ext>
            </a:extLst>
          </p:cNvPr>
          <p:cNvSpPr/>
          <p:nvPr/>
        </p:nvSpPr>
        <p:spPr>
          <a:xfrm>
            <a:off x="8015111" y="756356"/>
            <a:ext cx="2540000" cy="53396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DC0045D-7C63-D14C-AC0B-21895E5E9334}"/>
              </a:ext>
            </a:extLst>
          </p:cNvPr>
          <p:cNvSpPr txBox="1"/>
          <p:nvPr/>
        </p:nvSpPr>
        <p:spPr>
          <a:xfrm>
            <a:off x="8225328" y="1090856"/>
            <a:ext cx="2092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err="1">
                <a:solidFill>
                  <a:schemeClr val="accent2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800</a:t>
            </a:r>
            <a:endParaRPr lang="fr-FR" sz="2000" b="1" dirty="0">
              <a:solidFill>
                <a:schemeClr val="accent2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A99BC39-4710-0A45-9389-E2C742BAEBF3}"/>
              </a:ext>
            </a:extLst>
          </p:cNvPr>
          <p:cNvSpPr txBox="1"/>
          <p:nvPr/>
        </p:nvSpPr>
        <p:spPr>
          <a:xfrm>
            <a:off x="1636889" y="3328321"/>
            <a:ext cx="3128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 err="1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800</a:t>
            </a:r>
            <a:endParaRPr lang="fr-FR" sz="2800" b="1" dirty="0">
              <a:solidFill>
                <a:srgbClr val="7030A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C32D95-04DC-624A-9522-3A5FFCB4E762}"/>
              </a:ext>
            </a:extLst>
          </p:cNvPr>
          <p:cNvSpPr txBox="1"/>
          <p:nvPr/>
        </p:nvSpPr>
        <p:spPr>
          <a:xfrm>
            <a:off x="3200983" y="360467"/>
            <a:ext cx="3079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800" b="1" dirty="0">
                <a:solidFill>
                  <a:srgbClr val="7030A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Nouvelle valeur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56A71D3-7AB6-FE45-A2BC-F5FB995ED8CB}"/>
              </a:ext>
            </a:extLst>
          </p:cNvPr>
          <p:cNvSpPr txBox="1"/>
          <p:nvPr/>
        </p:nvSpPr>
        <p:spPr>
          <a:xfrm>
            <a:off x="1873956" y="1444284"/>
            <a:ext cx="16466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8000" b="1" u="sng" dirty="0">
                <a:solidFill>
                  <a:schemeClr val="accent6">
                    <a:lumMod val="75000"/>
                  </a:schemeClr>
                </a:solidFill>
              </a:rPr>
              <a:t>44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882F4CF-3CBB-E542-BBC7-D47E5938D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686" y="0"/>
            <a:ext cx="4572000" cy="68580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CE79AFE-36AB-AD4B-AE90-498F073C6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5328" y="2884247"/>
            <a:ext cx="2092716" cy="705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93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C24792E1-FC13-FB4F-922D-4EBE83AA7045}"/>
              </a:ext>
            </a:extLst>
          </p:cNvPr>
          <p:cNvSpPr txBox="1"/>
          <p:nvPr/>
        </p:nvSpPr>
        <p:spPr>
          <a:xfrm>
            <a:off x="1040524" y="903890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BAUZA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CD6BCF-5CEF-8447-90D2-9489DACFDB32}"/>
              </a:ext>
            </a:extLst>
          </p:cNvPr>
          <p:cNvSpPr txBox="1"/>
          <p:nvPr/>
        </p:nvSpPr>
        <p:spPr>
          <a:xfrm>
            <a:off x="2436718" y="903890"/>
            <a:ext cx="92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highlight>
                  <a:srgbClr val="FFFF00"/>
                </a:highlight>
              </a:rPr>
              <a:t>Julie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51281AE-1DBD-0B4B-8C85-96A43CF47526}"/>
              </a:ext>
            </a:extLst>
          </p:cNvPr>
          <p:cNvSpPr txBox="1"/>
          <p:nvPr/>
        </p:nvSpPr>
        <p:spPr>
          <a:xfrm>
            <a:off x="4266779" y="905572"/>
            <a:ext cx="21836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b="1" i="1" u="sng" dirty="0"/>
              <a:t>24 ans</a:t>
            </a:r>
          </a:p>
        </p:txBody>
      </p:sp>
    </p:spTree>
    <p:extLst>
      <p:ext uri="{BB962C8B-B14F-4D97-AF65-F5344CB8AC3E}">
        <p14:creationId xmlns:p14="http://schemas.microsoft.com/office/powerpoint/2010/main" val="215767101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12</Words>
  <Application>Microsoft Macintosh PowerPoint</Application>
  <PresentationFormat>Grand écran</PresentationFormat>
  <Paragraphs>12</Paragraphs>
  <Slides>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Arial Unicode MS</vt:lpstr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Justin GALLY</dc:creator>
  <cp:lastModifiedBy>Justin GALLY</cp:lastModifiedBy>
  <cp:revision>15</cp:revision>
  <dcterms:created xsi:type="dcterms:W3CDTF">2020-02-21T21:12:16Z</dcterms:created>
  <dcterms:modified xsi:type="dcterms:W3CDTF">2020-02-22T16:22:02Z</dcterms:modified>
</cp:coreProperties>
</file>

<file path=docProps/thumbnail.jpeg>
</file>